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734C246-931C-4FF1-8408-8ED45DEE4AA4}" v="2" dt="2022-11-18T09:30:10.7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21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cardo Notarbartolo" userId="cc3fa6b83b0e46d0" providerId="LiveId" clId="{8734C246-931C-4FF1-8408-8ED45DEE4AA4}"/>
    <pc:docChg chg="addSld modSld">
      <pc:chgData name="Riccardo Notarbartolo" userId="cc3fa6b83b0e46d0" providerId="LiveId" clId="{8734C246-931C-4FF1-8408-8ED45DEE4AA4}" dt="2022-11-18T09:30:10.749" v="2"/>
      <pc:docMkLst>
        <pc:docMk/>
      </pc:docMkLst>
      <pc:sldChg chg="addSp modSp new setBg">
        <pc:chgData name="Riccardo Notarbartolo" userId="cc3fa6b83b0e46d0" providerId="LiveId" clId="{8734C246-931C-4FF1-8408-8ED45DEE4AA4}" dt="2022-11-18T09:30:10.749" v="2"/>
        <pc:sldMkLst>
          <pc:docMk/>
          <pc:sldMk cId="4118270729" sldId="256"/>
        </pc:sldMkLst>
        <pc:picChg chg="add mod">
          <ac:chgData name="Riccardo Notarbartolo" userId="cc3fa6b83b0e46d0" providerId="LiveId" clId="{8734C246-931C-4FF1-8408-8ED45DEE4AA4}" dt="2022-11-18T09:30:01.523" v="1"/>
          <ac:picMkLst>
            <pc:docMk/>
            <pc:sldMk cId="4118270729" sldId="256"/>
            <ac:picMk id="5" creationId="{82A87E84-1217-8152-282F-88BDFCB10DD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525BD2-240C-955A-82B1-E53C3E7334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873D51F-B550-EEB7-5A85-264E5F56E3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968F483-4ED0-9C0B-DC4F-41923AFDB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5EE57-98B5-45B4-9FA8-BD8AC617EDBF}" type="datetimeFigureOut">
              <a:rPr lang="it-IT" smtClean="0"/>
              <a:t>18/11/2022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745FFAC-B131-0016-3E04-6E8A3BE02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785CCCE-724D-1783-C386-950991192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B942-5A89-4DDF-BA61-CB711B7EF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459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31BDF8-33FA-F204-55D8-DEF636A34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AC4202A-608C-78E3-00B4-1FE4B84735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A7042EB-F3ED-8F89-8593-6501530FD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5EE57-98B5-45B4-9FA8-BD8AC617EDBF}" type="datetimeFigureOut">
              <a:rPr lang="it-IT" smtClean="0"/>
              <a:t>18/11/2022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60AD5FA-64A2-3162-80AB-08D7027C9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532FCA-A257-9E07-0C88-79BCFDAAA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B942-5A89-4DDF-BA61-CB711B7EF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8783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E3BAA784-591E-AD0F-E38F-BBAD257213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46C73DD-9F7D-EECB-243C-47199DA9BF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AFDE605-9DEB-E3BD-47A7-AA16F49EF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5EE57-98B5-45B4-9FA8-BD8AC617EDBF}" type="datetimeFigureOut">
              <a:rPr lang="it-IT" smtClean="0"/>
              <a:t>18/11/2022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1038EBA-2FAE-1741-CC9A-77029F0C8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5127604-7AD5-D194-7FFC-42356346D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B942-5A89-4DDF-BA61-CB711B7EF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8042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E47959-AB71-D13F-0ABC-27485EA9F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4371191-EE0A-2123-7D06-A2F5B9EF3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F5892F7-31AB-7345-630F-711D75BDA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5EE57-98B5-45B4-9FA8-BD8AC617EDBF}" type="datetimeFigureOut">
              <a:rPr lang="it-IT" smtClean="0"/>
              <a:t>18/11/2022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046C07-6591-A6AE-3A30-7AEA72241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C89B33F-C358-4EF6-AAA0-50C0B0B61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B942-5A89-4DDF-BA61-CB711B7EF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775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4DFDF7-44A0-4EB0-A8E2-8E837BD04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63D6EE7-8ECC-45E4-404D-0BA4B4068B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5F7FD51-68A9-C7CB-9BB5-631096712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5EE57-98B5-45B4-9FA8-BD8AC617EDBF}" type="datetimeFigureOut">
              <a:rPr lang="it-IT" smtClean="0"/>
              <a:t>18/11/2022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318F28F-7E98-56D5-1F4B-7BEF933EC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D594EC1-BCB2-8D09-5ADF-BAB496C06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B942-5A89-4DDF-BA61-CB711B7EF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8437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97C65ED-29D5-5BAF-67E1-91A28E553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BF94F4C-3050-AD9C-98F8-432AED5C34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672B0F7-7683-78A2-EF50-2C2490AD60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B7A98B8-1887-6469-5A9B-6FE4E085E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5EE57-98B5-45B4-9FA8-BD8AC617EDBF}" type="datetimeFigureOut">
              <a:rPr lang="it-IT" smtClean="0"/>
              <a:t>18/11/2022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3E41B5E-EE44-6C7F-53E1-B50CC9510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0EF54BD-47D2-D627-299F-99EEB9B22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B942-5A89-4DDF-BA61-CB711B7EF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611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F1C08A4-0640-0C11-5364-C30928C10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42C4A8F-B46E-8EBD-FED1-372BB50642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AE5965F-1C28-12EE-15D9-7668FBC982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ED19361-75E2-9709-DCEF-FCA5490DD2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074114FB-F072-00A6-904D-30DA4324C4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FA6D82D0-E805-8AEA-D0AF-89B8D3133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5EE57-98B5-45B4-9FA8-BD8AC617EDBF}" type="datetimeFigureOut">
              <a:rPr lang="it-IT" smtClean="0"/>
              <a:t>18/11/2022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9819A27-2D76-190F-E7AE-422427435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37A71B02-B3B7-BB6B-3893-ED6A8EEC1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B942-5A89-4DDF-BA61-CB711B7EF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0426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2588FE-235B-577D-8DC1-884F8470B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BC75DA2-D35D-471F-BECF-1FA2778BF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5EE57-98B5-45B4-9FA8-BD8AC617EDBF}" type="datetimeFigureOut">
              <a:rPr lang="it-IT" smtClean="0"/>
              <a:t>18/11/2022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1793CF8-FBDB-7CB8-1D9E-B05F10E40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CC37239-F498-F54D-D641-256435D100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B942-5A89-4DDF-BA61-CB711B7EF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4459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BEAE8AF7-A5C7-A913-084D-DB97AEA0E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5EE57-98B5-45B4-9FA8-BD8AC617EDBF}" type="datetimeFigureOut">
              <a:rPr lang="it-IT" smtClean="0"/>
              <a:t>18/11/2022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D4680C1-D5B6-D439-7C87-FFED7F1F7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4FF31E77-56EA-1C0B-DD5A-0378F8593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B942-5A89-4DDF-BA61-CB711B7EF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1406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ACD867D-18AE-BF02-F58A-3FB736668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DCB0842-6D6C-9C57-3BE1-83900966FB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079A66F-3144-56C6-D513-188EECA0A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679AC7D-7334-9F07-4BC5-960CFA3A7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5EE57-98B5-45B4-9FA8-BD8AC617EDBF}" type="datetimeFigureOut">
              <a:rPr lang="it-IT" smtClean="0"/>
              <a:t>18/11/2022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C5FD920-BEA2-EB32-E1E9-C89B3EDE8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8110E5B-2599-6B28-3931-C214A9CE2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B942-5A89-4DDF-BA61-CB711B7EF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7603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37F7AE-EB77-81B1-8BA8-99FD5F805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2351988F-9870-2E06-5A0C-1901C6CEBD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69BA820-E610-C336-02AE-8C67A5A653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A1FF0F6-2A7E-8215-5B9A-359854F0C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5EE57-98B5-45B4-9FA8-BD8AC617EDBF}" type="datetimeFigureOut">
              <a:rPr lang="it-IT" smtClean="0"/>
              <a:t>18/11/2022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5A56F2E-8EB3-9309-4C52-7545B1361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84891A7-1020-215C-5FFB-71AFC27D7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AB942-5A89-4DDF-BA61-CB711B7EF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93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B5FB2CE-8D1E-D2CF-1197-44B715FF3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4ADB512-0188-3BD6-AF77-E9D97C9676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821313D-87B6-7046-27E4-48B99E886F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5EE57-98B5-45B4-9FA8-BD8AC617EDBF}" type="datetimeFigureOut">
              <a:rPr lang="it-IT" smtClean="0"/>
              <a:t>18/11/2022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D3C5A21-22EE-61D1-811E-DF57C24D75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EF5ECF4-4234-0A86-64BA-97157AFE1F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AB942-5A89-4DDF-BA61-CB711B7EF2F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2870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39F332E-2955-1BD2-7D06-455960574F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50ED430-62F7-2E0D-371A-C002F27494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82A87E84-1217-8152-282F-88BDFCB10D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397" y="0"/>
            <a:ext cx="484720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2707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Riccardo Notarbartolo</dc:creator>
  <cp:lastModifiedBy>Riccardo Notarbartolo</cp:lastModifiedBy>
  <cp:revision>1</cp:revision>
  <dcterms:created xsi:type="dcterms:W3CDTF">2022-11-18T09:29:56Z</dcterms:created>
  <dcterms:modified xsi:type="dcterms:W3CDTF">2022-11-18T09:30:13Z</dcterms:modified>
</cp:coreProperties>
</file>