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8D2B2E-FF68-4B81-8660-BE254728489B}" v="2" dt="2022-11-19T10:27:16.9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cardo Notarbartolo" userId="cc3fa6b83b0e46d0" providerId="LiveId" clId="{1E8D2B2E-FF68-4B81-8660-BE254728489B}"/>
    <pc:docChg chg="addSld modSld">
      <pc:chgData name="Riccardo Notarbartolo" userId="cc3fa6b83b0e46d0" providerId="LiveId" clId="{1E8D2B2E-FF68-4B81-8660-BE254728489B}" dt="2022-11-19T10:27:16.985" v="4"/>
      <pc:docMkLst>
        <pc:docMk/>
      </pc:docMkLst>
      <pc:sldChg chg="addSp modSp new mod setBg">
        <pc:chgData name="Riccardo Notarbartolo" userId="cc3fa6b83b0e46d0" providerId="LiveId" clId="{1E8D2B2E-FF68-4B81-8660-BE254728489B}" dt="2022-11-19T10:27:16.985" v="4"/>
        <pc:sldMkLst>
          <pc:docMk/>
          <pc:sldMk cId="2095549816" sldId="256"/>
        </pc:sldMkLst>
        <pc:picChg chg="add mod">
          <ac:chgData name="Riccardo Notarbartolo" userId="cc3fa6b83b0e46d0" providerId="LiveId" clId="{1E8D2B2E-FF68-4B81-8660-BE254728489B}" dt="2022-11-19T10:27:09.078" v="3" actId="962"/>
          <ac:picMkLst>
            <pc:docMk/>
            <pc:sldMk cId="2095549816" sldId="256"/>
            <ac:picMk id="5" creationId="{DDDD0968-CBCA-FC53-A94E-F97230A3BBF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DC8AD2-5E7B-D9D3-6504-45D80B280F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5CE7763-DE7A-BA1E-F1F9-70F3934398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395A86-8604-CBFE-A751-4D4F931F2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98CF-1C97-4A60-8AB0-C6D0886AF71F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B26BB6-B250-1E46-B70F-83944DE51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0A7686-84C4-011D-2CF0-F345ECE58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C9E5-A409-4F3F-BAD1-6C6857DD1F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983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00D6FD-D286-C150-2B7F-591A449E9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1519636-326A-1F7B-ECB6-F1DF8B488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B8044D-19BE-578B-EABD-6B5C8F2B1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98CF-1C97-4A60-8AB0-C6D0886AF71F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EEC5A9D-797E-434B-681E-C0CAFCF60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B8803E-0A54-8BDA-19F7-A31334DA8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C9E5-A409-4F3F-BAD1-6C6857DD1F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5097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C3F812E-1F98-2D74-314B-8D47557A3C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F1A5244-C168-2F9C-EF02-59553A073C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BEFA6A-264B-1095-F8DA-880AE9782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98CF-1C97-4A60-8AB0-C6D0886AF71F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ACDE57B-6FAE-419A-B58F-04C1537D2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0C17DC-3847-F4A5-3B51-7403C73A9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C9E5-A409-4F3F-BAD1-6C6857DD1F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108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9F6BDB-2A63-0C1E-3FF8-6B803CC55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EDF6A5-B672-D57D-D788-1819281F0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B02435-784B-67A7-5942-1AEF5A149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98CF-1C97-4A60-8AB0-C6D0886AF71F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1E9292-66C1-CAD9-DCB4-4DC9D0ECE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81A44D-9DDF-AEC0-17EA-B13484A09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C9E5-A409-4F3F-BAD1-6C6857DD1F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136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8EF26D-4362-B50E-AF00-E63C5B14B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6FB8F64-2790-C8E6-23A7-4ED02EACA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969572-34FC-269D-4EE4-7F39A2B5A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98CF-1C97-4A60-8AB0-C6D0886AF71F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1CEAC9-DCE7-A0D0-0A6F-0FB439CAD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A668C46-8E69-810B-7A46-6A4C9857D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C9E5-A409-4F3F-BAD1-6C6857DD1F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6905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5D462C-409B-13D7-EBC4-3A953472C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045A7D-2A89-C9F0-D16E-1B71A9B305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348DF8-4828-03FB-19DF-7DECCB1DF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816A961-002F-208D-FB30-DC05610D3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98CF-1C97-4A60-8AB0-C6D0886AF71F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3F17CE-D87A-F2C6-3BA9-598BD7D8E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9B12CE2-0489-C74E-4D5A-D1AD3FCEA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C9E5-A409-4F3F-BAD1-6C6857DD1F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31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C18E7D-21D7-FA16-8744-7AEE174D6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B0C00F-8800-2CD7-4A58-5E128C362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3EFE0F3-49CA-A901-2715-575C31FBF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46C52EF-9302-8A85-C2A6-6449E5DFEE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3695FB1-1921-2C90-17A6-5DD074674F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697C05F-47FD-C345-52D3-6CFDE4B6A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98CF-1C97-4A60-8AB0-C6D0886AF71F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C4EFB26-BA80-B00D-DF08-66C8E10E0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425B874-FCEF-C9DB-42EC-30C824F99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C9E5-A409-4F3F-BAD1-6C6857DD1F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2661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26681-BCBE-166E-22B8-DCAEAC7C9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FE315F9-EABA-6F98-5349-3A62A21EF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98CF-1C97-4A60-8AB0-C6D0886AF71F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1B34124-E0E8-EBB9-ED78-58748960D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37BF228-629E-64D6-E0F1-AB52FF008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C9E5-A409-4F3F-BAD1-6C6857DD1F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16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20B117C-5CA9-BB7E-C094-A822080C8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98CF-1C97-4A60-8AB0-C6D0886AF71F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6AA114B-10E7-0989-565F-C9AF0B77E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DEBB973-59F5-DD0A-253A-FAB133AC1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C9E5-A409-4F3F-BAD1-6C6857DD1F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89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3DB0D5-1443-4929-F3CF-0421CAA01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7F4F44-0000-1ECC-1595-DFB3A6B5E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37EA41D-2463-A4AC-B65A-4788E8431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BFC81FB-7122-A98B-11B1-388FE3FC6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98CF-1C97-4A60-8AB0-C6D0886AF71F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E8F10-5DD8-364A-CD1C-10F71B360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470D1CD-2295-3C5D-FF27-706379B2B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C9E5-A409-4F3F-BAD1-6C6857DD1F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69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FB6B03-2200-7E5A-7606-0084B516A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F764D63-4F6E-6A2C-9BFE-E9EE02E532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0A0A507-86D3-B23F-400A-8ED4D4725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F6293FA-3482-4F41-C7F2-E3EFC3DC5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498CF-1C97-4A60-8AB0-C6D0886AF71F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1FDB13B-5FB6-2708-E56B-38C09DF16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2446D93-16B3-3CED-5870-8E5C7687F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C9E5-A409-4F3F-BAD1-6C6857DD1F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5469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8592D48-7D99-715C-B2C2-485BB0580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88E0583-3051-ACDD-ED4B-DFE2ABB53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3CCA6C9-F1FC-4A64-A84A-7D5B6A142A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498CF-1C97-4A60-8AB0-C6D0886AF71F}" type="datetimeFigureOut">
              <a:rPr lang="it-IT" smtClean="0"/>
              <a:t>19/11/2022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D29522-F4BC-D364-81F7-41D40F725A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CACF73-88F2-1247-9541-A79B52EBA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FC9E5-A409-4F3F-BAD1-6C6857DD1F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068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5A688F-DBB6-0B79-837E-020C71CF58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86A625-A4B3-9BCF-084E-22112498A1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Immagine 4" descr="Immagine che contiene persona, parete, donna, signora&#10;&#10;Descrizione generata automaticamente">
            <a:extLst>
              <a:ext uri="{FF2B5EF4-FFF2-40B4-BE49-F238E27FC236}">
                <a16:creationId xmlns:a16="http://schemas.microsoft.com/office/drawing/2014/main" id="{DDDD0968-CBCA-FC53-A94E-F97230A3BB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5498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Riccardo Notarbartolo</dc:creator>
  <cp:lastModifiedBy>Riccardo Notarbartolo</cp:lastModifiedBy>
  <cp:revision>1</cp:revision>
  <dcterms:created xsi:type="dcterms:W3CDTF">2022-11-19T10:27:03Z</dcterms:created>
  <dcterms:modified xsi:type="dcterms:W3CDTF">2022-11-19T10:27:19Z</dcterms:modified>
</cp:coreProperties>
</file>