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9" r:id="rId3"/>
    <p:sldId id="275" r:id="rId4"/>
    <p:sldId id="274"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9C662C-530A-4250-8BE5-B59365272FA8}" v="19" dt="2022-11-09T11:13:46.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6" d="100"/>
          <a:sy n="76" d="100"/>
        </p:scale>
        <p:origin x="5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ien Sluisdom" userId="5d4452c8-e075-4fa4-8438-4390556ba2b1" providerId="ADAL" clId="{7A9C662C-530A-4250-8BE5-B59365272FA8}"/>
    <pc:docChg chg="undo redo custSel addSld delSld modSld sldOrd">
      <pc:chgData name="Carlien Sluisdom" userId="5d4452c8-e075-4fa4-8438-4390556ba2b1" providerId="ADAL" clId="{7A9C662C-530A-4250-8BE5-B59365272FA8}" dt="2022-11-09T11:14:49.702" v="1075" actId="1076"/>
      <pc:docMkLst>
        <pc:docMk/>
      </pc:docMkLst>
      <pc:sldChg chg="addSp modSp add mod ord setBg">
        <pc:chgData name="Carlien Sluisdom" userId="5d4452c8-e075-4fa4-8438-4390556ba2b1" providerId="ADAL" clId="{7A9C662C-530A-4250-8BE5-B59365272FA8}" dt="2022-11-09T11:09:34.137" v="1063"/>
        <pc:sldMkLst>
          <pc:docMk/>
          <pc:sldMk cId="56386297" sldId="256"/>
        </pc:sldMkLst>
        <pc:spChg chg="add">
          <ac:chgData name="Carlien Sluisdom" userId="5d4452c8-e075-4fa4-8438-4390556ba2b1" providerId="ADAL" clId="{7A9C662C-530A-4250-8BE5-B59365272FA8}" dt="2022-11-09T09:53:22.076" v="675" actId="26606"/>
          <ac:spMkLst>
            <pc:docMk/>
            <pc:sldMk cId="56386297" sldId="256"/>
            <ac:spMk id="2055" creationId="{7BDAC5B6-20CE-447F-8BA1-F2274AC7AE5B}"/>
          </ac:spMkLst>
        </pc:spChg>
        <pc:spChg chg="add">
          <ac:chgData name="Carlien Sluisdom" userId="5d4452c8-e075-4fa4-8438-4390556ba2b1" providerId="ADAL" clId="{7A9C662C-530A-4250-8BE5-B59365272FA8}" dt="2022-11-09T09:53:22.076" v="675" actId="26606"/>
          <ac:spMkLst>
            <pc:docMk/>
            <pc:sldMk cId="56386297" sldId="256"/>
            <ac:spMk id="2057" creationId="{D1D22B31-BF8F-446B-9009-8A251FB177CB}"/>
          </ac:spMkLst>
        </pc:spChg>
        <pc:picChg chg="mod">
          <ac:chgData name="Carlien Sluisdom" userId="5d4452c8-e075-4fa4-8438-4390556ba2b1" providerId="ADAL" clId="{7A9C662C-530A-4250-8BE5-B59365272FA8}" dt="2022-11-09T09:53:22.076" v="675" actId="26606"/>
          <ac:picMkLst>
            <pc:docMk/>
            <pc:sldMk cId="56386297" sldId="256"/>
            <ac:picMk id="2050" creationId="{4354B42A-D223-414A-B7B5-DBED5DC0F014}"/>
          </ac:picMkLst>
        </pc:picChg>
      </pc:sldChg>
      <pc:sldChg chg="del">
        <pc:chgData name="Carlien Sluisdom" userId="5d4452c8-e075-4fa4-8438-4390556ba2b1" providerId="ADAL" clId="{7A9C662C-530A-4250-8BE5-B59365272FA8}" dt="2022-11-09T09:04:55.664" v="191" actId="47"/>
        <pc:sldMkLst>
          <pc:docMk/>
          <pc:sldMk cId="2195541728" sldId="256"/>
        </pc:sldMkLst>
      </pc:sldChg>
      <pc:sldChg chg="modSp mod">
        <pc:chgData name="Carlien Sluisdom" userId="5d4452c8-e075-4fa4-8438-4390556ba2b1" providerId="ADAL" clId="{7A9C662C-530A-4250-8BE5-B59365272FA8}" dt="2022-11-09T10:00:36.049" v="744" actId="20577"/>
        <pc:sldMkLst>
          <pc:docMk/>
          <pc:sldMk cId="371503874" sldId="257"/>
        </pc:sldMkLst>
        <pc:spChg chg="mod">
          <ac:chgData name="Carlien Sluisdom" userId="5d4452c8-e075-4fa4-8438-4390556ba2b1" providerId="ADAL" clId="{7A9C662C-530A-4250-8BE5-B59365272FA8}" dt="2022-11-09T10:00:36.049" v="744" actId="20577"/>
          <ac:spMkLst>
            <pc:docMk/>
            <pc:sldMk cId="371503874" sldId="257"/>
            <ac:spMk id="2" creationId="{595C7CB6-2607-8A79-3BB2-0AE5A2AEA062}"/>
          </ac:spMkLst>
        </pc:spChg>
        <pc:spChg chg="mod">
          <ac:chgData name="Carlien Sluisdom" userId="5d4452c8-e075-4fa4-8438-4390556ba2b1" providerId="ADAL" clId="{7A9C662C-530A-4250-8BE5-B59365272FA8}" dt="2022-11-09T10:00:21.745" v="735" actId="20577"/>
          <ac:spMkLst>
            <pc:docMk/>
            <pc:sldMk cId="371503874" sldId="257"/>
            <ac:spMk id="3" creationId="{3F126A09-5F38-4E4E-101C-AE382EF4096C}"/>
          </ac:spMkLst>
        </pc:spChg>
      </pc:sldChg>
      <pc:sldChg chg="modSp mod">
        <pc:chgData name="Carlien Sluisdom" userId="5d4452c8-e075-4fa4-8438-4390556ba2b1" providerId="ADAL" clId="{7A9C662C-530A-4250-8BE5-B59365272FA8}" dt="2022-11-09T09:40:28.179" v="256"/>
        <pc:sldMkLst>
          <pc:docMk/>
          <pc:sldMk cId="1053079228" sldId="258"/>
        </pc:sldMkLst>
        <pc:spChg chg="mod">
          <ac:chgData name="Carlien Sluisdom" userId="5d4452c8-e075-4fa4-8438-4390556ba2b1" providerId="ADAL" clId="{7A9C662C-530A-4250-8BE5-B59365272FA8}" dt="2022-11-09T09:36:27.692" v="245" actId="113"/>
          <ac:spMkLst>
            <pc:docMk/>
            <pc:sldMk cId="1053079228" sldId="258"/>
            <ac:spMk id="2" creationId="{A97ADE75-19DC-1CB2-3D42-2CDD4012A4FB}"/>
          </ac:spMkLst>
        </pc:spChg>
        <pc:spChg chg="mod">
          <ac:chgData name="Carlien Sluisdom" userId="5d4452c8-e075-4fa4-8438-4390556ba2b1" providerId="ADAL" clId="{7A9C662C-530A-4250-8BE5-B59365272FA8}" dt="2022-11-09T09:40:28.179" v="256"/>
          <ac:spMkLst>
            <pc:docMk/>
            <pc:sldMk cId="1053079228" sldId="258"/>
            <ac:spMk id="3" creationId="{698C8876-D9AD-122B-CC62-85497F5F22D8}"/>
          </ac:spMkLst>
        </pc:spChg>
      </pc:sldChg>
      <pc:sldChg chg="addSp delSp modSp mod">
        <pc:chgData name="Carlien Sluisdom" userId="5d4452c8-e075-4fa4-8438-4390556ba2b1" providerId="ADAL" clId="{7A9C662C-530A-4250-8BE5-B59365272FA8}" dt="2022-11-09T10:01:50.880" v="771" actId="22"/>
        <pc:sldMkLst>
          <pc:docMk/>
          <pc:sldMk cId="2637178979" sldId="259"/>
        </pc:sldMkLst>
        <pc:spChg chg="mod">
          <ac:chgData name="Carlien Sluisdom" userId="5d4452c8-e075-4fa4-8438-4390556ba2b1" providerId="ADAL" clId="{7A9C662C-530A-4250-8BE5-B59365272FA8}" dt="2022-11-09T09:37:07.735" v="248" actId="113"/>
          <ac:spMkLst>
            <pc:docMk/>
            <pc:sldMk cId="2637178979" sldId="259"/>
            <ac:spMk id="2" creationId="{B5DBCD0E-1331-C03E-257F-98B714CBEECF}"/>
          </ac:spMkLst>
        </pc:spChg>
        <pc:spChg chg="mod">
          <ac:chgData name="Carlien Sluisdom" userId="5d4452c8-e075-4fa4-8438-4390556ba2b1" providerId="ADAL" clId="{7A9C662C-530A-4250-8BE5-B59365272FA8}" dt="2022-11-09T09:45:13.362" v="326" actId="20577"/>
          <ac:spMkLst>
            <pc:docMk/>
            <pc:sldMk cId="2637178979" sldId="259"/>
            <ac:spMk id="3" creationId="{64D56D77-93F6-7C30-7454-B06FD7A23E3B}"/>
          </ac:spMkLst>
        </pc:spChg>
        <pc:picChg chg="add del mod">
          <ac:chgData name="Carlien Sluisdom" userId="5d4452c8-e075-4fa4-8438-4390556ba2b1" providerId="ADAL" clId="{7A9C662C-530A-4250-8BE5-B59365272FA8}" dt="2022-11-09T10:01:50.880" v="771" actId="22"/>
          <ac:picMkLst>
            <pc:docMk/>
            <pc:sldMk cId="2637178979" sldId="259"/>
            <ac:picMk id="5" creationId="{9BC0368A-5DDA-0B60-3C39-5190E4644ADF}"/>
          </ac:picMkLst>
        </pc:picChg>
      </pc:sldChg>
      <pc:sldChg chg="addSp delSp modSp mod ord setBg">
        <pc:chgData name="Carlien Sluisdom" userId="5d4452c8-e075-4fa4-8438-4390556ba2b1" providerId="ADAL" clId="{7A9C662C-530A-4250-8BE5-B59365272FA8}" dt="2022-11-09T10:41:22.955" v="1017"/>
        <pc:sldMkLst>
          <pc:docMk/>
          <pc:sldMk cId="41926718" sldId="260"/>
        </pc:sldMkLst>
        <pc:spChg chg="del">
          <ac:chgData name="Carlien Sluisdom" userId="5d4452c8-e075-4fa4-8438-4390556ba2b1" providerId="ADAL" clId="{7A9C662C-530A-4250-8BE5-B59365272FA8}" dt="2022-11-09T09:56:47.813" v="677" actId="26606"/>
          <ac:spMkLst>
            <pc:docMk/>
            <pc:sldMk cId="41926718" sldId="260"/>
            <ac:spMk id="2" creationId="{2180077C-3538-C42F-11EA-29B38987E2AA}"/>
          </ac:spMkLst>
        </pc:spChg>
        <pc:spChg chg="del">
          <ac:chgData name="Carlien Sluisdom" userId="5d4452c8-e075-4fa4-8438-4390556ba2b1" providerId="ADAL" clId="{7A9C662C-530A-4250-8BE5-B59365272FA8}" dt="2022-11-09T09:56:47.813" v="677" actId="26606"/>
          <ac:spMkLst>
            <pc:docMk/>
            <pc:sldMk cId="41926718" sldId="260"/>
            <ac:spMk id="3" creationId="{E07ED3EA-AED8-0A1E-6606-A7CB00BF922F}"/>
          </ac:spMkLst>
        </pc:spChg>
        <pc:spChg chg="add">
          <ac:chgData name="Carlien Sluisdom" userId="5d4452c8-e075-4fa4-8438-4390556ba2b1" providerId="ADAL" clId="{7A9C662C-530A-4250-8BE5-B59365272FA8}" dt="2022-11-09T09:56:47.813" v="677" actId="26606"/>
          <ac:spMkLst>
            <pc:docMk/>
            <pc:sldMk cId="41926718" sldId="260"/>
            <ac:spMk id="2055" creationId="{5F879AC3-D4CE-493C-ADC7-06205677F4F8}"/>
          </ac:spMkLst>
        </pc:spChg>
        <pc:spChg chg="add">
          <ac:chgData name="Carlien Sluisdom" userId="5d4452c8-e075-4fa4-8438-4390556ba2b1" providerId="ADAL" clId="{7A9C662C-530A-4250-8BE5-B59365272FA8}" dt="2022-11-09T09:56:47.813" v="677" actId="26606"/>
          <ac:spMkLst>
            <pc:docMk/>
            <pc:sldMk cId="41926718" sldId="260"/>
            <ac:spMk id="2057" creationId="{736F0DFD-0954-464F-BF12-DD2E6F6E0380}"/>
          </ac:spMkLst>
        </pc:spChg>
        <pc:picChg chg="add mod">
          <ac:chgData name="Carlien Sluisdom" userId="5d4452c8-e075-4fa4-8438-4390556ba2b1" providerId="ADAL" clId="{7A9C662C-530A-4250-8BE5-B59365272FA8}" dt="2022-11-09T09:56:47.813" v="677" actId="26606"/>
          <ac:picMkLst>
            <pc:docMk/>
            <pc:sldMk cId="41926718" sldId="260"/>
            <ac:picMk id="2050" creationId="{0950A03D-4817-7A13-6441-0F554F1D0E07}"/>
          </ac:picMkLst>
        </pc:picChg>
      </pc:sldChg>
      <pc:sldChg chg="addSp delSp modSp mod">
        <pc:chgData name="Carlien Sluisdom" userId="5d4452c8-e075-4fa4-8438-4390556ba2b1" providerId="ADAL" clId="{7A9C662C-530A-4250-8BE5-B59365272FA8}" dt="2022-11-09T10:31:44.137" v="948" actId="478"/>
        <pc:sldMkLst>
          <pc:docMk/>
          <pc:sldMk cId="690879145" sldId="261"/>
        </pc:sldMkLst>
        <pc:spChg chg="del">
          <ac:chgData name="Carlien Sluisdom" userId="5d4452c8-e075-4fa4-8438-4390556ba2b1" providerId="ADAL" clId="{7A9C662C-530A-4250-8BE5-B59365272FA8}" dt="2022-11-09T10:31:44.137" v="948" actId="478"/>
          <ac:spMkLst>
            <pc:docMk/>
            <pc:sldMk cId="690879145" sldId="261"/>
            <ac:spMk id="2" creationId="{884AD9BA-C753-512B-9484-6F90127ACB5B}"/>
          </ac:spMkLst>
        </pc:spChg>
        <pc:spChg chg="mod">
          <ac:chgData name="Carlien Sluisdom" userId="5d4452c8-e075-4fa4-8438-4390556ba2b1" providerId="ADAL" clId="{7A9C662C-530A-4250-8BE5-B59365272FA8}" dt="2022-11-09T10:29:20.812" v="921" actId="114"/>
          <ac:spMkLst>
            <pc:docMk/>
            <pc:sldMk cId="690879145" sldId="261"/>
            <ac:spMk id="3" creationId="{EC73EBF4-A4AD-F1E5-3C32-4A5DAACAC832}"/>
          </ac:spMkLst>
        </pc:spChg>
        <pc:graphicFrameChg chg="add del mod">
          <ac:chgData name="Carlien Sluisdom" userId="5d4452c8-e075-4fa4-8438-4390556ba2b1" providerId="ADAL" clId="{7A9C662C-530A-4250-8BE5-B59365272FA8}" dt="2022-11-09T10:22:51.290" v="873"/>
          <ac:graphicFrameMkLst>
            <pc:docMk/>
            <pc:sldMk cId="690879145" sldId="261"/>
            <ac:graphicFrameMk id="4" creationId="{2E184DC7-D2B1-53B7-D36A-714A85867D90}"/>
          </ac:graphicFrameMkLst>
        </pc:graphicFrameChg>
        <pc:graphicFrameChg chg="add mod modGraphic">
          <ac:chgData name="Carlien Sluisdom" userId="5d4452c8-e075-4fa4-8438-4390556ba2b1" providerId="ADAL" clId="{7A9C662C-530A-4250-8BE5-B59365272FA8}" dt="2022-11-09T10:28:35.589" v="917" actId="255"/>
          <ac:graphicFrameMkLst>
            <pc:docMk/>
            <pc:sldMk cId="690879145" sldId="261"/>
            <ac:graphicFrameMk id="5" creationId="{3AC950D0-0C80-BE20-D2F6-860B441C82F3}"/>
          </ac:graphicFrameMkLst>
        </pc:graphicFrameChg>
      </pc:sldChg>
      <pc:sldChg chg="modSp del mod">
        <pc:chgData name="Carlien Sluisdom" userId="5d4452c8-e075-4fa4-8438-4390556ba2b1" providerId="ADAL" clId="{7A9C662C-530A-4250-8BE5-B59365272FA8}" dt="2022-11-09T10:23:08.121" v="879" actId="47"/>
        <pc:sldMkLst>
          <pc:docMk/>
          <pc:sldMk cId="3254692268" sldId="262"/>
        </pc:sldMkLst>
        <pc:spChg chg="mod">
          <ac:chgData name="Carlien Sluisdom" userId="5d4452c8-e075-4fa4-8438-4390556ba2b1" providerId="ADAL" clId="{7A9C662C-530A-4250-8BE5-B59365272FA8}" dt="2022-11-09T10:18:36.502" v="846" actId="27636"/>
          <ac:spMkLst>
            <pc:docMk/>
            <pc:sldMk cId="3254692268" sldId="262"/>
            <ac:spMk id="2" creationId="{197D911E-D128-EDE0-6132-3F526970D9E4}"/>
          </ac:spMkLst>
        </pc:spChg>
        <pc:spChg chg="mod">
          <ac:chgData name="Carlien Sluisdom" userId="5d4452c8-e075-4fa4-8438-4390556ba2b1" providerId="ADAL" clId="{7A9C662C-530A-4250-8BE5-B59365272FA8}" dt="2022-11-09T10:18:49.242" v="847"/>
          <ac:spMkLst>
            <pc:docMk/>
            <pc:sldMk cId="3254692268" sldId="262"/>
            <ac:spMk id="3" creationId="{BFE0A1E6-A496-445B-C516-8A6F8462F664}"/>
          </ac:spMkLst>
        </pc:spChg>
      </pc:sldChg>
      <pc:sldChg chg="modSp mod">
        <pc:chgData name="Carlien Sluisdom" userId="5d4452c8-e075-4fa4-8438-4390556ba2b1" providerId="ADAL" clId="{7A9C662C-530A-4250-8BE5-B59365272FA8}" dt="2022-11-09T10:58:41.213" v="1042" actId="207"/>
        <pc:sldMkLst>
          <pc:docMk/>
          <pc:sldMk cId="927125833" sldId="263"/>
        </pc:sldMkLst>
        <pc:spChg chg="mod">
          <ac:chgData name="Carlien Sluisdom" userId="5d4452c8-e075-4fa4-8438-4390556ba2b1" providerId="ADAL" clId="{7A9C662C-530A-4250-8BE5-B59365272FA8}" dt="2022-11-09T10:32:02.532" v="950" actId="14100"/>
          <ac:spMkLst>
            <pc:docMk/>
            <pc:sldMk cId="927125833" sldId="263"/>
            <ac:spMk id="2" creationId="{973F6C5B-BA58-1B3A-A5D5-4D552AE7E19B}"/>
          </ac:spMkLst>
        </pc:spChg>
        <pc:spChg chg="mod">
          <ac:chgData name="Carlien Sluisdom" userId="5d4452c8-e075-4fa4-8438-4390556ba2b1" providerId="ADAL" clId="{7A9C662C-530A-4250-8BE5-B59365272FA8}" dt="2022-11-09T10:58:41.213" v="1042" actId="207"/>
          <ac:spMkLst>
            <pc:docMk/>
            <pc:sldMk cId="927125833" sldId="263"/>
            <ac:spMk id="3" creationId="{89926681-E81C-F28E-DC55-070C9C881EB1}"/>
          </ac:spMkLst>
        </pc:spChg>
      </pc:sldChg>
      <pc:sldChg chg="modSp del mod">
        <pc:chgData name="Carlien Sluisdom" userId="5d4452c8-e075-4fa4-8438-4390556ba2b1" providerId="ADAL" clId="{7A9C662C-530A-4250-8BE5-B59365272FA8}" dt="2022-11-09T11:09:25.520" v="1060" actId="47"/>
        <pc:sldMkLst>
          <pc:docMk/>
          <pc:sldMk cId="597081932" sldId="264"/>
        </pc:sldMkLst>
        <pc:spChg chg="mod">
          <ac:chgData name="Carlien Sluisdom" userId="5d4452c8-e075-4fa4-8438-4390556ba2b1" providerId="ADAL" clId="{7A9C662C-530A-4250-8BE5-B59365272FA8}" dt="2022-11-09T10:54:49.192" v="1025" actId="14100"/>
          <ac:spMkLst>
            <pc:docMk/>
            <pc:sldMk cId="597081932" sldId="264"/>
            <ac:spMk id="2" creationId="{A8D80DC3-1A09-31BD-5280-AF63B88695E2}"/>
          </ac:spMkLst>
        </pc:spChg>
        <pc:spChg chg="mod">
          <ac:chgData name="Carlien Sluisdom" userId="5d4452c8-e075-4fa4-8438-4390556ba2b1" providerId="ADAL" clId="{7A9C662C-530A-4250-8BE5-B59365272FA8}" dt="2022-11-09T10:32:51.514" v="958" actId="6549"/>
          <ac:spMkLst>
            <pc:docMk/>
            <pc:sldMk cId="597081932" sldId="264"/>
            <ac:spMk id="3" creationId="{2B3613EB-E791-F4B8-9549-81F7A41A4693}"/>
          </ac:spMkLst>
        </pc:spChg>
      </pc:sldChg>
      <pc:sldChg chg="addSp delSp modSp mod">
        <pc:chgData name="Carlien Sluisdom" userId="5d4452c8-e075-4fa4-8438-4390556ba2b1" providerId="ADAL" clId="{7A9C662C-530A-4250-8BE5-B59365272FA8}" dt="2022-11-09T11:00:59.394" v="1059" actId="14100"/>
        <pc:sldMkLst>
          <pc:docMk/>
          <pc:sldMk cId="581341213" sldId="265"/>
        </pc:sldMkLst>
        <pc:spChg chg="mod">
          <ac:chgData name="Carlien Sluisdom" userId="5d4452c8-e075-4fa4-8438-4390556ba2b1" providerId="ADAL" clId="{7A9C662C-530A-4250-8BE5-B59365272FA8}" dt="2022-11-09T11:00:59.394" v="1059" actId="14100"/>
          <ac:spMkLst>
            <pc:docMk/>
            <pc:sldMk cId="581341213" sldId="265"/>
            <ac:spMk id="2" creationId="{8E284A50-EAAA-02E6-8E2F-21916E2B71D3}"/>
          </ac:spMkLst>
        </pc:spChg>
        <pc:spChg chg="mod">
          <ac:chgData name="Carlien Sluisdom" userId="5d4452c8-e075-4fa4-8438-4390556ba2b1" providerId="ADAL" clId="{7A9C662C-530A-4250-8BE5-B59365272FA8}" dt="2022-11-09T11:00:50.155" v="1057" actId="14100"/>
          <ac:spMkLst>
            <pc:docMk/>
            <pc:sldMk cId="581341213" sldId="265"/>
            <ac:spMk id="3" creationId="{1D45D7C3-340D-8D34-4999-B9D2270380FE}"/>
          </ac:spMkLst>
        </pc:spChg>
        <pc:graphicFrameChg chg="add del mod modGraphic">
          <ac:chgData name="Carlien Sluisdom" userId="5d4452c8-e075-4fa4-8438-4390556ba2b1" providerId="ADAL" clId="{7A9C662C-530A-4250-8BE5-B59365272FA8}" dt="2022-11-09T10:54:57.694" v="1027" actId="21"/>
          <ac:graphicFrameMkLst>
            <pc:docMk/>
            <pc:sldMk cId="581341213" sldId="265"/>
            <ac:graphicFrameMk id="4" creationId="{D0B4E67E-8BF4-2C90-22C3-CB9B4F104E53}"/>
          </ac:graphicFrameMkLst>
        </pc:graphicFrameChg>
        <pc:graphicFrameChg chg="add del mod">
          <ac:chgData name="Carlien Sluisdom" userId="5d4452c8-e075-4fa4-8438-4390556ba2b1" providerId="ADAL" clId="{7A9C662C-530A-4250-8BE5-B59365272FA8}" dt="2022-11-09T10:55:04.984" v="1030"/>
          <ac:graphicFrameMkLst>
            <pc:docMk/>
            <pc:sldMk cId="581341213" sldId="265"/>
            <ac:graphicFrameMk id="5" creationId="{70C9EB5E-2842-94CB-FC3F-90EDDE10ABCA}"/>
          </ac:graphicFrameMkLst>
        </pc:graphicFrameChg>
        <pc:graphicFrameChg chg="add del mod">
          <ac:chgData name="Carlien Sluisdom" userId="5d4452c8-e075-4fa4-8438-4390556ba2b1" providerId="ADAL" clId="{7A9C662C-530A-4250-8BE5-B59365272FA8}" dt="2022-11-09T10:55:11.437" v="1034"/>
          <ac:graphicFrameMkLst>
            <pc:docMk/>
            <pc:sldMk cId="581341213" sldId="265"/>
            <ac:graphicFrameMk id="6" creationId="{5AC8D00A-B9D6-D999-4A73-4409AB61EC72}"/>
          </ac:graphicFrameMkLst>
        </pc:graphicFrameChg>
      </pc:sldChg>
      <pc:sldChg chg="addSp modSp mod">
        <pc:chgData name="Carlien Sluisdom" userId="5d4452c8-e075-4fa4-8438-4390556ba2b1" providerId="ADAL" clId="{7A9C662C-530A-4250-8BE5-B59365272FA8}" dt="2022-11-09T10:40:18.139" v="1008" actId="207"/>
        <pc:sldMkLst>
          <pc:docMk/>
          <pc:sldMk cId="3149720658" sldId="266"/>
        </pc:sldMkLst>
        <pc:spChg chg="mod">
          <ac:chgData name="Carlien Sluisdom" userId="5d4452c8-e075-4fa4-8438-4390556ba2b1" providerId="ADAL" clId="{7A9C662C-530A-4250-8BE5-B59365272FA8}" dt="2022-11-09T10:39:34.845" v="1000" actId="27636"/>
          <ac:spMkLst>
            <pc:docMk/>
            <pc:sldMk cId="3149720658" sldId="266"/>
            <ac:spMk id="2" creationId="{3378C0A9-E226-F516-A091-B78D7CD182BF}"/>
          </ac:spMkLst>
        </pc:spChg>
        <pc:spChg chg="mod">
          <ac:chgData name="Carlien Sluisdom" userId="5d4452c8-e075-4fa4-8438-4390556ba2b1" providerId="ADAL" clId="{7A9C662C-530A-4250-8BE5-B59365272FA8}" dt="2022-11-09T10:25:53.029" v="899" actId="20577"/>
          <ac:spMkLst>
            <pc:docMk/>
            <pc:sldMk cId="3149720658" sldId="266"/>
            <ac:spMk id="3" creationId="{AEE7B3A4-8593-3178-59BE-25F0073C96AA}"/>
          </ac:spMkLst>
        </pc:spChg>
        <pc:graphicFrameChg chg="add mod modGraphic">
          <ac:chgData name="Carlien Sluisdom" userId="5d4452c8-e075-4fa4-8438-4390556ba2b1" providerId="ADAL" clId="{7A9C662C-530A-4250-8BE5-B59365272FA8}" dt="2022-11-09T10:40:18.139" v="1008" actId="207"/>
          <ac:graphicFrameMkLst>
            <pc:docMk/>
            <pc:sldMk cId="3149720658" sldId="266"/>
            <ac:graphicFrameMk id="4" creationId="{DBBB26B2-8025-B94E-6016-AA3C8DA4205C}"/>
          </ac:graphicFrameMkLst>
        </pc:graphicFrameChg>
      </pc:sldChg>
      <pc:sldChg chg="modSp del mod">
        <pc:chgData name="Carlien Sluisdom" userId="5d4452c8-e075-4fa4-8438-4390556ba2b1" providerId="ADAL" clId="{7A9C662C-530A-4250-8BE5-B59365272FA8}" dt="2022-11-09T10:40:19.818" v="1009" actId="47"/>
        <pc:sldMkLst>
          <pc:docMk/>
          <pc:sldMk cId="664034637" sldId="267"/>
        </pc:sldMkLst>
        <pc:spChg chg="mod">
          <ac:chgData name="Carlien Sluisdom" userId="5d4452c8-e075-4fa4-8438-4390556ba2b1" providerId="ADAL" clId="{7A9C662C-530A-4250-8BE5-B59365272FA8}" dt="2022-11-09T10:39:52.493" v="1003" actId="255"/>
          <ac:spMkLst>
            <pc:docMk/>
            <pc:sldMk cId="664034637" sldId="267"/>
            <ac:spMk id="3" creationId="{1E58F516-3FA6-35AF-4F01-534EDBF234E7}"/>
          </ac:spMkLst>
        </pc:spChg>
      </pc:sldChg>
      <pc:sldChg chg="del">
        <pc:chgData name="Carlien Sluisdom" userId="5d4452c8-e075-4fa4-8438-4390556ba2b1" providerId="ADAL" clId="{7A9C662C-530A-4250-8BE5-B59365272FA8}" dt="2022-11-09T11:09:28.023" v="1061" actId="47"/>
        <pc:sldMkLst>
          <pc:docMk/>
          <pc:sldMk cId="454627112" sldId="268"/>
        </pc:sldMkLst>
      </pc:sldChg>
      <pc:sldChg chg="addSp delSp modSp new del">
        <pc:chgData name="Carlien Sluisdom" userId="5d4452c8-e075-4fa4-8438-4390556ba2b1" providerId="ADAL" clId="{7A9C662C-530A-4250-8BE5-B59365272FA8}" dt="2022-11-09T09:56:55.265" v="678" actId="47"/>
        <pc:sldMkLst>
          <pc:docMk/>
          <pc:sldMk cId="1085379423" sldId="270"/>
        </pc:sldMkLst>
        <pc:spChg chg="del">
          <ac:chgData name="Carlien Sluisdom" userId="5d4452c8-e075-4fa4-8438-4390556ba2b1" providerId="ADAL" clId="{7A9C662C-530A-4250-8BE5-B59365272FA8}" dt="2022-11-09T09:49:30.828" v="662"/>
          <ac:spMkLst>
            <pc:docMk/>
            <pc:sldMk cId="1085379423" sldId="270"/>
            <ac:spMk id="3" creationId="{8C8C61A2-5088-439F-61DB-073E37851B5C}"/>
          </ac:spMkLst>
        </pc:spChg>
        <pc:picChg chg="add mod">
          <ac:chgData name="Carlien Sluisdom" userId="5d4452c8-e075-4fa4-8438-4390556ba2b1" providerId="ADAL" clId="{7A9C662C-530A-4250-8BE5-B59365272FA8}" dt="2022-11-09T09:49:30.828" v="662"/>
          <ac:picMkLst>
            <pc:docMk/>
            <pc:sldMk cId="1085379423" sldId="270"/>
            <ac:picMk id="1026" creationId="{2601A5B0-8C65-068A-4B36-9BA5146F4FC2}"/>
          </ac:picMkLst>
        </pc:picChg>
      </pc:sldChg>
      <pc:sldChg chg="modSp new mod">
        <pc:chgData name="Carlien Sluisdom" userId="5d4452c8-e075-4fa4-8438-4390556ba2b1" providerId="ADAL" clId="{7A9C662C-530A-4250-8BE5-B59365272FA8}" dt="2022-11-09T10:00:51.777" v="767" actId="20577"/>
        <pc:sldMkLst>
          <pc:docMk/>
          <pc:sldMk cId="3938970392" sldId="271"/>
        </pc:sldMkLst>
        <pc:spChg chg="mod">
          <ac:chgData name="Carlien Sluisdom" userId="5d4452c8-e075-4fa4-8438-4390556ba2b1" providerId="ADAL" clId="{7A9C662C-530A-4250-8BE5-B59365272FA8}" dt="2022-11-09T10:00:51.777" v="767" actId="20577"/>
          <ac:spMkLst>
            <pc:docMk/>
            <pc:sldMk cId="3938970392" sldId="271"/>
            <ac:spMk id="2" creationId="{282FA3AD-841E-F157-C0C5-175C08789883}"/>
          </ac:spMkLst>
        </pc:spChg>
        <pc:spChg chg="mod">
          <ac:chgData name="Carlien Sluisdom" userId="5d4452c8-e075-4fa4-8438-4390556ba2b1" providerId="ADAL" clId="{7A9C662C-530A-4250-8BE5-B59365272FA8}" dt="2022-11-09T10:00:47.374" v="745" actId="14100"/>
          <ac:spMkLst>
            <pc:docMk/>
            <pc:sldMk cId="3938970392" sldId="271"/>
            <ac:spMk id="3" creationId="{73E792F3-51A4-5D53-0AE9-B6863A992642}"/>
          </ac:spMkLst>
        </pc:spChg>
      </pc:sldChg>
      <pc:sldChg chg="addSp delSp modSp new mod ord">
        <pc:chgData name="Carlien Sluisdom" userId="5d4452c8-e075-4fa4-8438-4390556ba2b1" providerId="ADAL" clId="{7A9C662C-530A-4250-8BE5-B59365272FA8}" dt="2022-11-09T11:14:49.702" v="1075" actId="1076"/>
        <pc:sldMkLst>
          <pc:docMk/>
          <pc:sldMk cId="2950722190" sldId="272"/>
        </pc:sldMkLst>
        <pc:spChg chg="del">
          <ac:chgData name="Carlien Sluisdom" userId="5d4452c8-e075-4fa4-8438-4390556ba2b1" providerId="ADAL" clId="{7A9C662C-530A-4250-8BE5-B59365272FA8}" dt="2022-11-09T09:59:00.255" v="680"/>
          <ac:spMkLst>
            <pc:docMk/>
            <pc:sldMk cId="2950722190" sldId="272"/>
            <ac:spMk id="3" creationId="{5CE74152-2F26-A900-80AF-19C702C2AF77}"/>
          </ac:spMkLst>
        </pc:spChg>
        <pc:picChg chg="add mod modCrop">
          <ac:chgData name="Carlien Sluisdom" userId="5d4452c8-e075-4fa4-8438-4390556ba2b1" providerId="ADAL" clId="{7A9C662C-530A-4250-8BE5-B59365272FA8}" dt="2022-11-09T11:14:49.702" v="1075" actId="1076"/>
          <ac:picMkLst>
            <pc:docMk/>
            <pc:sldMk cId="2950722190" sldId="272"/>
            <ac:picMk id="5" creationId="{CB8BB6EB-C7ED-5C54-0816-F37730B82CFC}"/>
          </ac:picMkLst>
        </pc:picChg>
      </pc:sldChg>
      <pc:sldChg chg="addSp delSp modSp new mod">
        <pc:chgData name="Carlien Sluisdom" userId="5d4452c8-e075-4fa4-8438-4390556ba2b1" providerId="ADAL" clId="{7A9C662C-530A-4250-8BE5-B59365272FA8}" dt="2022-11-09T10:06:33.256" v="839" actId="1076"/>
        <pc:sldMkLst>
          <pc:docMk/>
          <pc:sldMk cId="969937696" sldId="273"/>
        </pc:sldMkLst>
        <pc:spChg chg="mod">
          <ac:chgData name="Carlien Sluisdom" userId="5d4452c8-e075-4fa4-8438-4390556ba2b1" providerId="ADAL" clId="{7A9C662C-530A-4250-8BE5-B59365272FA8}" dt="2022-11-09T10:06:30.204" v="838" actId="20577"/>
          <ac:spMkLst>
            <pc:docMk/>
            <pc:sldMk cId="969937696" sldId="273"/>
            <ac:spMk id="2" creationId="{8DFFAB2F-0E8D-EA20-5D5D-700D9AAB957D}"/>
          </ac:spMkLst>
        </pc:spChg>
        <pc:spChg chg="del">
          <ac:chgData name="Carlien Sluisdom" userId="5d4452c8-e075-4fa4-8438-4390556ba2b1" providerId="ADAL" clId="{7A9C662C-530A-4250-8BE5-B59365272FA8}" dt="2022-11-09T10:06:23.205" v="821" actId="478"/>
          <ac:spMkLst>
            <pc:docMk/>
            <pc:sldMk cId="969937696" sldId="273"/>
            <ac:spMk id="3" creationId="{ECBDBEAF-8EE5-0CBD-002E-6385AD149B39}"/>
          </ac:spMkLst>
        </pc:spChg>
        <pc:picChg chg="add mod">
          <ac:chgData name="Carlien Sluisdom" userId="5d4452c8-e075-4fa4-8438-4390556ba2b1" providerId="ADAL" clId="{7A9C662C-530A-4250-8BE5-B59365272FA8}" dt="2022-11-09T10:06:33.256" v="839" actId="1076"/>
          <ac:picMkLst>
            <pc:docMk/>
            <pc:sldMk cId="969937696" sldId="273"/>
            <ac:picMk id="4" creationId="{BC1618AE-5B29-500B-E07F-68C279B99572}"/>
          </ac:picMkLst>
        </pc:picChg>
      </pc:sldChg>
      <pc:sldChg chg="new del">
        <pc:chgData name="Carlien Sluisdom" userId="5d4452c8-e075-4fa4-8438-4390556ba2b1" providerId="ADAL" clId="{7A9C662C-530A-4250-8BE5-B59365272FA8}" dt="2022-11-09T10:38:12.518" v="983" actId="680"/>
        <pc:sldMkLst>
          <pc:docMk/>
          <pc:sldMk cId="1835821558" sldId="274"/>
        </pc:sldMkLst>
      </pc:sldChg>
      <pc:sldChg chg="new add del">
        <pc:chgData name="Carlien Sluisdom" userId="5d4452c8-e075-4fa4-8438-4390556ba2b1" providerId="ADAL" clId="{7A9C662C-530A-4250-8BE5-B59365272FA8}" dt="2022-11-09T10:19:34.750" v="853" actId="680"/>
        <pc:sldMkLst>
          <pc:docMk/>
          <pc:sldMk cId="1980668979" sldId="274"/>
        </pc:sldMkLst>
      </pc:sldChg>
      <pc:sldChg chg="addSp delSp modSp new mod">
        <pc:chgData name="Carlien Sluisdom" userId="5d4452c8-e075-4fa4-8438-4390556ba2b1" providerId="ADAL" clId="{7A9C662C-530A-4250-8BE5-B59365272FA8}" dt="2022-11-09T11:14:13.659" v="1073" actId="14100"/>
        <pc:sldMkLst>
          <pc:docMk/>
          <pc:sldMk cId="3512232989" sldId="274"/>
        </pc:sldMkLst>
        <pc:spChg chg="del">
          <ac:chgData name="Carlien Sluisdom" userId="5d4452c8-e075-4fa4-8438-4390556ba2b1" providerId="ADAL" clId="{7A9C662C-530A-4250-8BE5-B59365272FA8}" dt="2022-11-09T11:13:54.459" v="1066" actId="478"/>
          <ac:spMkLst>
            <pc:docMk/>
            <pc:sldMk cId="3512232989" sldId="274"/>
            <ac:spMk id="2" creationId="{7055F7BE-1A10-C1B5-DABB-991D1BB68CF3}"/>
          </ac:spMkLst>
        </pc:spChg>
        <pc:spChg chg="del">
          <ac:chgData name="Carlien Sluisdom" userId="5d4452c8-e075-4fa4-8438-4390556ba2b1" providerId="ADAL" clId="{7A9C662C-530A-4250-8BE5-B59365272FA8}" dt="2022-11-09T11:13:46.555" v="1065"/>
          <ac:spMkLst>
            <pc:docMk/>
            <pc:sldMk cId="3512232989" sldId="274"/>
            <ac:spMk id="3" creationId="{40EBD130-44D7-D1EA-14FD-EEBC631117AE}"/>
          </ac:spMkLst>
        </pc:spChg>
        <pc:picChg chg="add mod">
          <ac:chgData name="Carlien Sluisdom" userId="5d4452c8-e075-4fa4-8438-4390556ba2b1" providerId="ADAL" clId="{7A9C662C-530A-4250-8BE5-B59365272FA8}" dt="2022-11-09T11:14:13.659" v="1073" actId="14100"/>
          <ac:picMkLst>
            <pc:docMk/>
            <pc:sldMk cId="3512232989" sldId="274"/>
            <ac:picMk id="4" creationId="{E6025FD6-7A28-47F7-F289-426C1E2D971C}"/>
          </ac:picMkLst>
        </pc:picChg>
      </pc:sldChg>
      <pc:sldChg chg="new del">
        <pc:chgData name="Carlien Sluisdom" userId="5d4452c8-e075-4fa4-8438-4390556ba2b1" providerId="ADAL" clId="{7A9C662C-530A-4250-8BE5-B59365272FA8}" dt="2022-11-09T10:19:27.335" v="850" actId="680"/>
        <pc:sldMkLst>
          <pc:docMk/>
          <pc:sldMk cId="3136829038" sldId="27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4B30E-7F79-07F8-AEAB-0798B4FAC34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8E389D9-7836-8B42-C2FB-A91344BD85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BD436FF-3AEF-D34D-1A74-5D0C0AB4B007}"/>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5" name="Tijdelijke aanduiding voor voettekst 4">
            <a:extLst>
              <a:ext uri="{FF2B5EF4-FFF2-40B4-BE49-F238E27FC236}">
                <a16:creationId xmlns:a16="http://schemas.microsoft.com/office/drawing/2014/main" id="{E63E3286-0814-8DD9-7B3C-46CBD214A02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6EA71A6-B83D-F32D-2811-7C0537F5DF1F}"/>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1999063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CB5249-83A5-663C-2EC1-E80FB27BF89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DE5DF2C-CBE2-AA3F-07EA-C5BEEADC6E2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90103E1-4D03-A73F-9F6D-DACA9C5EF269}"/>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5" name="Tijdelijke aanduiding voor voettekst 4">
            <a:extLst>
              <a:ext uri="{FF2B5EF4-FFF2-40B4-BE49-F238E27FC236}">
                <a16:creationId xmlns:a16="http://schemas.microsoft.com/office/drawing/2014/main" id="{349E285B-5BFA-D8B0-D5E2-220461932AE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B068D77-BA65-310C-59F3-2353EA2033CB}"/>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367965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D2A434F-FB13-3DFF-D694-6C275AFE890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F7B6CEB-3C48-87EC-A979-B6EEEBF922E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66C310-1183-8CF0-9CC6-82FBBCE44E0F}"/>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5" name="Tijdelijke aanduiding voor voettekst 4">
            <a:extLst>
              <a:ext uri="{FF2B5EF4-FFF2-40B4-BE49-F238E27FC236}">
                <a16:creationId xmlns:a16="http://schemas.microsoft.com/office/drawing/2014/main" id="{626C3C3C-DE75-F6F4-EFB6-6A0EBB8F11C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F8B7913-36BA-546E-15EA-5679BB9E8A0B}"/>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308484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3738DE-207C-B328-F877-A16D338EFA5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A4D2E6B-45AB-1BB5-9311-CA55C4B22E8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D15C7AB-6A23-E872-082C-5402A15379D1}"/>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5" name="Tijdelijke aanduiding voor voettekst 4">
            <a:extLst>
              <a:ext uri="{FF2B5EF4-FFF2-40B4-BE49-F238E27FC236}">
                <a16:creationId xmlns:a16="http://schemas.microsoft.com/office/drawing/2014/main" id="{194B1BEA-CD9C-3818-7579-84AC4E56D77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171B50B-8B8D-7BFC-5A0B-B821D34440E6}"/>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3218884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66C390-7B68-78A9-C780-E4557BBC86F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1F2A693-A5F2-AC76-F4CA-ADBBDAD924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E817EB0-3A98-ECFB-1EFD-5E86E27890AF}"/>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5" name="Tijdelijke aanduiding voor voettekst 4">
            <a:extLst>
              <a:ext uri="{FF2B5EF4-FFF2-40B4-BE49-F238E27FC236}">
                <a16:creationId xmlns:a16="http://schemas.microsoft.com/office/drawing/2014/main" id="{5E5BE745-AD5D-2802-EE83-243299C8DD4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54F4946-F6F3-4044-C900-E41EDF0A17BD}"/>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389730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3A7C60-4953-A1D8-0CD5-7EACF3B372F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98737BC-7E04-3961-949D-2ACB26AA21A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B405566-A928-5F37-4D1F-B6B67C9A5F2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50D7813-4710-E1A5-C36C-580D19FA406B}"/>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6" name="Tijdelijke aanduiding voor voettekst 5">
            <a:extLst>
              <a:ext uri="{FF2B5EF4-FFF2-40B4-BE49-F238E27FC236}">
                <a16:creationId xmlns:a16="http://schemas.microsoft.com/office/drawing/2014/main" id="{5A4C2B46-5AFC-0349-A2C5-A07A9026C4E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F21C5E5-08AC-6CB1-1118-CDBDCEE7D201}"/>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3434440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D6C314-C843-3FB5-9F0F-A26C063DD6C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D8D11A6-8580-D522-0AAA-06E8D79AB6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FBA3A84-0673-D7CA-A6EE-709B47A9F6B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14D035C-8571-F9C9-ECDB-4720B2C79F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EA7B994-CFAC-A767-69FC-6120EDA4446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71023C4-2F4A-9A7F-4474-4B4C9C4752DB}"/>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8" name="Tijdelijke aanduiding voor voettekst 7">
            <a:extLst>
              <a:ext uri="{FF2B5EF4-FFF2-40B4-BE49-F238E27FC236}">
                <a16:creationId xmlns:a16="http://schemas.microsoft.com/office/drawing/2014/main" id="{81A7E19A-72C4-66E8-D3C4-8A8AB1DB9CD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FACB1D9-C236-CDCF-4566-8A82ABC8A1AB}"/>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161301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5A2E3A-7E58-3DFC-905E-DE998ADA060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F5362FE-352A-3BE0-C76C-C0D4AA250E92}"/>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4" name="Tijdelijke aanduiding voor voettekst 3">
            <a:extLst>
              <a:ext uri="{FF2B5EF4-FFF2-40B4-BE49-F238E27FC236}">
                <a16:creationId xmlns:a16="http://schemas.microsoft.com/office/drawing/2014/main" id="{A506C5D2-F33A-10CF-AB83-3A9D048AA3E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072E709-F170-533D-1C1D-0CCCBBB6B320}"/>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3065259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3CEA049-573A-B3AB-9082-7D2AD6B3C27F}"/>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3" name="Tijdelijke aanduiding voor voettekst 2">
            <a:extLst>
              <a:ext uri="{FF2B5EF4-FFF2-40B4-BE49-F238E27FC236}">
                <a16:creationId xmlns:a16="http://schemas.microsoft.com/office/drawing/2014/main" id="{96B5E684-39D0-8E95-8A7B-FB17C32054D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146D069-C4E3-62A2-280D-2B91DE41CCF3}"/>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519417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DD23E9-D8E4-09BD-E5DF-31E4E8C436D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53839CF-4492-387B-839C-63A185F642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7CFEFA8-D16B-0B05-A89E-F855E354D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411968-174F-DC06-FBE6-3DBC33489FE8}"/>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6" name="Tijdelijke aanduiding voor voettekst 5">
            <a:extLst>
              <a:ext uri="{FF2B5EF4-FFF2-40B4-BE49-F238E27FC236}">
                <a16:creationId xmlns:a16="http://schemas.microsoft.com/office/drawing/2014/main" id="{44DF8947-493B-F4E3-5650-932325E28CA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79DEC3B-7754-D7E3-2800-A213450D3263}"/>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363873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064320-15A8-6B6D-587D-83635943CB8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B278483-EB64-887B-1FE5-C1F451447F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7809633-13CC-142A-6066-1B831E929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5D42A0F-CD03-C01E-6FEA-BA83D071D8F3}"/>
              </a:ext>
            </a:extLst>
          </p:cNvPr>
          <p:cNvSpPr>
            <a:spLocks noGrp="1"/>
          </p:cNvSpPr>
          <p:nvPr>
            <p:ph type="dt" sz="half" idx="10"/>
          </p:nvPr>
        </p:nvSpPr>
        <p:spPr/>
        <p:txBody>
          <a:bodyPr/>
          <a:lstStyle/>
          <a:p>
            <a:fld id="{249D33FA-ECF3-4166-A94C-7C1E3B3185AE}" type="datetimeFigureOut">
              <a:rPr lang="nl-NL" smtClean="0"/>
              <a:t>13-11-2022</a:t>
            </a:fld>
            <a:endParaRPr lang="nl-NL"/>
          </a:p>
        </p:txBody>
      </p:sp>
      <p:sp>
        <p:nvSpPr>
          <p:cNvPr id="6" name="Tijdelijke aanduiding voor voettekst 5">
            <a:extLst>
              <a:ext uri="{FF2B5EF4-FFF2-40B4-BE49-F238E27FC236}">
                <a16:creationId xmlns:a16="http://schemas.microsoft.com/office/drawing/2014/main" id="{AA569223-DC85-F1CD-AF53-2048258A7B0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2BB2AEC-B03B-D8BB-55EC-1E7FD8FCC785}"/>
              </a:ext>
            </a:extLst>
          </p:cNvPr>
          <p:cNvSpPr>
            <a:spLocks noGrp="1"/>
          </p:cNvSpPr>
          <p:nvPr>
            <p:ph type="sldNum" sz="quarter" idx="12"/>
          </p:nvPr>
        </p:nvSpPr>
        <p:spPr/>
        <p:txBody>
          <a:bodyPr/>
          <a:lstStyle/>
          <a:p>
            <a:fld id="{DAC2FDB6-64E2-4668-AE92-1AD644DC4330}" type="slidenum">
              <a:rPr lang="nl-NL" smtClean="0"/>
              <a:t>‹#›</a:t>
            </a:fld>
            <a:endParaRPr lang="nl-NL"/>
          </a:p>
        </p:txBody>
      </p:sp>
    </p:spTree>
    <p:extLst>
      <p:ext uri="{BB962C8B-B14F-4D97-AF65-F5344CB8AC3E}">
        <p14:creationId xmlns:p14="http://schemas.microsoft.com/office/powerpoint/2010/main" val="2225279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93256FA-0B24-7B0D-E123-86E5666BC7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892E69B-9564-8642-33AD-C7F2B559CE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A3FFF6-3FF7-25C8-7DFE-5E41E1FCF0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D33FA-ECF3-4166-A94C-7C1E3B3185AE}" type="datetimeFigureOut">
              <a:rPr lang="nl-NL" smtClean="0"/>
              <a:t>13-11-2022</a:t>
            </a:fld>
            <a:endParaRPr lang="nl-NL"/>
          </a:p>
        </p:txBody>
      </p:sp>
      <p:sp>
        <p:nvSpPr>
          <p:cNvPr id="5" name="Tijdelijke aanduiding voor voettekst 4">
            <a:extLst>
              <a:ext uri="{FF2B5EF4-FFF2-40B4-BE49-F238E27FC236}">
                <a16:creationId xmlns:a16="http://schemas.microsoft.com/office/drawing/2014/main" id="{5102D46F-585D-6B73-D853-254A1FEA32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606554A-97A8-6E46-416B-E64AE5751D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2FDB6-64E2-4668-AE92-1AD644DC4330}" type="slidenum">
              <a:rPr lang="nl-NL" smtClean="0"/>
              <a:t>‹#›</a:t>
            </a:fld>
            <a:endParaRPr lang="nl-NL"/>
          </a:p>
        </p:txBody>
      </p:sp>
    </p:spTree>
    <p:extLst>
      <p:ext uri="{BB962C8B-B14F-4D97-AF65-F5344CB8AC3E}">
        <p14:creationId xmlns:p14="http://schemas.microsoft.com/office/powerpoint/2010/main" val="1798454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5C7CB6-2607-8A79-3BB2-0AE5A2AEA062}"/>
              </a:ext>
            </a:extLst>
          </p:cNvPr>
          <p:cNvSpPr>
            <a:spLocks noGrp="1"/>
          </p:cNvSpPr>
          <p:nvPr>
            <p:ph type="title"/>
          </p:nvPr>
        </p:nvSpPr>
        <p:spPr/>
        <p:txBody>
          <a:bodyPr/>
          <a:lstStyle/>
          <a:p>
            <a:r>
              <a:rPr lang="nl-NL" dirty="0"/>
              <a:t>                         </a:t>
            </a:r>
          </a:p>
        </p:txBody>
      </p:sp>
      <p:sp>
        <p:nvSpPr>
          <p:cNvPr id="3" name="Tijdelijke aanduiding voor inhoud 2">
            <a:extLst>
              <a:ext uri="{FF2B5EF4-FFF2-40B4-BE49-F238E27FC236}">
                <a16:creationId xmlns:a16="http://schemas.microsoft.com/office/drawing/2014/main" id="{3F126A09-5F38-4E4E-101C-AE382EF4096C}"/>
              </a:ext>
            </a:extLst>
          </p:cNvPr>
          <p:cNvSpPr>
            <a:spLocks noGrp="1"/>
          </p:cNvSpPr>
          <p:nvPr>
            <p:ph idx="1"/>
          </p:nvPr>
        </p:nvSpPr>
        <p:spPr/>
        <p:txBody>
          <a:bodyPr/>
          <a:lstStyle/>
          <a:p>
            <a:pPr marL="0" indent="0">
              <a:buNone/>
            </a:pPr>
            <a:endParaRPr lang="nl-NL" dirty="0"/>
          </a:p>
          <a:p>
            <a:pPr marL="0" indent="0">
              <a:buNone/>
            </a:pPr>
            <a:r>
              <a:rPr lang="nl-NL" dirty="0"/>
              <a:t>			</a:t>
            </a:r>
          </a:p>
          <a:p>
            <a:pPr marL="0" indent="0">
              <a:buNone/>
            </a:pPr>
            <a:r>
              <a:rPr lang="nl-NL" dirty="0"/>
              <a:t>		    </a:t>
            </a:r>
            <a:r>
              <a:rPr lang="nl-NL" dirty="0" err="1"/>
              <a:t>challenges</a:t>
            </a:r>
            <a:r>
              <a:rPr lang="nl-NL" dirty="0"/>
              <a:t> </a:t>
            </a:r>
            <a:r>
              <a:rPr lang="nl-NL" dirty="0" err="1"/>
              <a:t>around</a:t>
            </a:r>
            <a:r>
              <a:rPr lang="nl-NL" dirty="0"/>
              <a:t> </a:t>
            </a:r>
            <a:r>
              <a:rPr lang="nl-NL" dirty="0" err="1"/>
              <a:t>legal</a:t>
            </a:r>
            <a:r>
              <a:rPr lang="nl-NL" dirty="0"/>
              <a:t> privilege </a:t>
            </a:r>
            <a:r>
              <a:rPr lang="nl-NL" dirty="0" err="1"/>
              <a:t>and</a:t>
            </a:r>
            <a:br>
              <a:rPr lang="nl-NL" dirty="0"/>
            </a:br>
            <a:r>
              <a:rPr lang="nl-NL" dirty="0"/>
              <a:t>			       professional </a:t>
            </a:r>
            <a:r>
              <a:rPr lang="nl-NL" dirty="0" err="1"/>
              <a:t>secrecy</a:t>
            </a:r>
            <a:endParaRPr lang="nl-NL" dirty="0"/>
          </a:p>
          <a:p>
            <a:pPr marL="0" indent="0">
              <a:buNone/>
            </a:pPr>
            <a:endParaRPr lang="nl-NL" dirty="0"/>
          </a:p>
          <a:p>
            <a:pPr marL="0" indent="0">
              <a:buNone/>
            </a:pPr>
            <a:endParaRPr lang="nl-NL" dirty="0"/>
          </a:p>
          <a:p>
            <a:pPr marL="0" indent="0">
              <a:buNone/>
            </a:pPr>
            <a:r>
              <a:rPr lang="nl-NL" dirty="0"/>
              <a:t>			       Jacqueline Schaap</a:t>
            </a:r>
          </a:p>
          <a:p>
            <a:pPr marL="0" indent="0">
              <a:buNone/>
            </a:pPr>
            <a:r>
              <a:rPr lang="nl-NL" dirty="0"/>
              <a:t>		       (co) </a:t>
            </a:r>
            <a:r>
              <a:rPr lang="nl-NL" dirty="0" err="1"/>
              <a:t>dean</a:t>
            </a:r>
            <a:r>
              <a:rPr lang="nl-NL" dirty="0"/>
              <a:t> of </a:t>
            </a:r>
            <a:r>
              <a:rPr lang="nl-NL" dirty="0" err="1"/>
              <a:t>the</a:t>
            </a:r>
            <a:r>
              <a:rPr lang="nl-NL" dirty="0"/>
              <a:t> Amsterdam Bar </a:t>
            </a:r>
          </a:p>
        </p:txBody>
      </p:sp>
      <p:pic>
        <p:nvPicPr>
          <p:cNvPr id="4" name="Picture 3" descr="Logo, company name&#10;&#10;Description automatically generated">
            <a:extLst>
              <a:ext uri="{FF2B5EF4-FFF2-40B4-BE49-F238E27FC236}">
                <a16:creationId xmlns:a16="http://schemas.microsoft.com/office/drawing/2014/main" id="{BF6B35E1-D300-DE61-18B6-FE4C43405C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3113" y="476655"/>
            <a:ext cx="1965701" cy="1234686"/>
          </a:xfrm>
          <a:prstGeom prst="rect">
            <a:avLst/>
          </a:prstGeom>
        </p:spPr>
      </p:pic>
      <p:pic>
        <p:nvPicPr>
          <p:cNvPr id="5" name="Imagen 13">
            <a:extLst>
              <a:ext uri="{FF2B5EF4-FFF2-40B4-BE49-F238E27FC236}">
                <a16:creationId xmlns:a16="http://schemas.microsoft.com/office/drawing/2014/main" id="{1B02B34F-FD4F-0F10-7C66-A1B86D826B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19112" y="681037"/>
            <a:ext cx="3600450" cy="789305"/>
          </a:xfrm>
          <a:prstGeom prst="rect">
            <a:avLst/>
          </a:prstGeom>
        </p:spPr>
      </p:pic>
    </p:spTree>
    <p:extLst>
      <p:ext uri="{BB962C8B-B14F-4D97-AF65-F5344CB8AC3E}">
        <p14:creationId xmlns:p14="http://schemas.microsoft.com/office/powerpoint/2010/main" val="37150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DEBA-CCD8-7D28-F222-369C34A63D26}"/>
              </a:ext>
            </a:extLst>
          </p:cNvPr>
          <p:cNvSpPr>
            <a:spLocks noGrp="1"/>
          </p:cNvSpPr>
          <p:nvPr>
            <p:ph type="title"/>
          </p:nvPr>
        </p:nvSpPr>
        <p:spPr>
          <a:xfrm>
            <a:off x="762699" y="398681"/>
            <a:ext cx="10515600" cy="1325563"/>
          </a:xfrm>
        </p:spPr>
        <p:txBody>
          <a:bodyPr/>
          <a:lstStyle/>
          <a:p>
            <a:r>
              <a:rPr lang="en-US" dirty="0"/>
              <a:t>Law and code of conduct Netherlands</a:t>
            </a:r>
          </a:p>
        </p:txBody>
      </p:sp>
      <p:sp>
        <p:nvSpPr>
          <p:cNvPr id="3" name="Content Placeholder 2">
            <a:extLst>
              <a:ext uri="{FF2B5EF4-FFF2-40B4-BE49-F238E27FC236}">
                <a16:creationId xmlns:a16="http://schemas.microsoft.com/office/drawing/2014/main" id="{803BACF1-9791-D49D-066B-E95B364F8355}"/>
              </a:ext>
            </a:extLst>
          </p:cNvPr>
          <p:cNvSpPr>
            <a:spLocks noGrp="1"/>
          </p:cNvSpPr>
          <p:nvPr>
            <p:ph idx="1"/>
          </p:nvPr>
        </p:nvSpPr>
        <p:spPr>
          <a:xfrm>
            <a:off x="838200" y="1224793"/>
            <a:ext cx="10515600" cy="4952170"/>
          </a:xfrm>
        </p:spPr>
        <p:txBody>
          <a:bodyPr>
            <a:normAutofit fontScale="92500" lnSpcReduction="20000"/>
          </a:bodyPr>
          <a:lstStyle/>
          <a:p>
            <a:pPr marL="0" indent="0">
              <a:buNone/>
            </a:pPr>
            <a:endParaRPr lang="en-US" b="1" dirty="0"/>
          </a:p>
          <a:p>
            <a:pPr marL="0" indent="0">
              <a:buNone/>
            </a:pPr>
            <a:r>
              <a:rPr lang="en-US" b="1" u="sng" dirty="0"/>
              <a:t>Section 11a Lawyers' Act</a:t>
            </a:r>
          </a:p>
          <a:p>
            <a:pPr marL="0" indent="0">
              <a:buNone/>
            </a:pPr>
            <a:r>
              <a:rPr lang="en-US" dirty="0"/>
              <a:t>To the extent not otherwise provided by law, </a:t>
            </a:r>
            <a:r>
              <a:rPr lang="en-US" dirty="0">
                <a:solidFill>
                  <a:srgbClr val="FF0000"/>
                </a:solidFill>
              </a:rPr>
              <a:t>an attorney at law is bound to secrecy with regard to everything he learns of by virtue of practicing his profession as such</a:t>
            </a:r>
            <a:r>
              <a:rPr lang="en-US" dirty="0"/>
              <a:t>. The same obligation applies to employees and staff of the attorney at law, as well as any other persons involved in the professional practice.</a:t>
            </a:r>
          </a:p>
          <a:p>
            <a:pPr marL="0" indent="0">
              <a:buNone/>
            </a:pPr>
            <a:r>
              <a:rPr lang="en-US" b="1" u="sng" dirty="0"/>
              <a:t>Article 272 Criminal Procedure</a:t>
            </a:r>
          </a:p>
          <a:p>
            <a:pPr marL="0" indent="0">
              <a:buNone/>
            </a:pPr>
            <a:r>
              <a:rPr lang="en-US" dirty="0"/>
              <a:t>He who </a:t>
            </a:r>
            <a:r>
              <a:rPr lang="en-US" dirty="0">
                <a:solidFill>
                  <a:srgbClr val="FF0000"/>
                </a:solidFill>
              </a:rPr>
              <a:t>willfully violates any secret </a:t>
            </a:r>
            <a:r>
              <a:rPr lang="en-US" dirty="0"/>
              <a:t>which he knows or should reasonably suspect that he is obliged to keep by virtue of office, profession or statutory regulation or by virtue of former office or profession, </a:t>
            </a:r>
            <a:r>
              <a:rPr lang="en-US" dirty="0">
                <a:solidFill>
                  <a:srgbClr val="FF0000"/>
                </a:solidFill>
              </a:rPr>
              <a:t>shall be punished with imprisonment of not more than one year or a fine of the fourth category</a:t>
            </a:r>
            <a:r>
              <a:rPr lang="en-US" dirty="0"/>
              <a:t>.</a:t>
            </a:r>
          </a:p>
          <a:p>
            <a:pPr marL="0" indent="0">
              <a:buNone/>
            </a:pPr>
            <a:r>
              <a:rPr lang="en-US" b="1" u="sng" dirty="0"/>
              <a:t>Rule of conduct 29</a:t>
            </a:r>
            <a:br>
              <a:rPr lang="en-US" dirty="0"/>
            </a:br>
            <a:r>
              <a:rPr lang="en-US" dirty="0"/>
              <a:t>lawyers cannot invoke the duty of confidentiality against the dean in a (disciplinary) investigation</a:t>
            </a:r>
          </a:p>
          <a:p>
            <a:pPr marL="0" indent="0">
              <a:buNone/>
            </a:pPr>
            <a:endParaRPr lang="en-US" dirty="0"/>
          </a:p>
        </p:txBody>
      </p:sp>
    </p:spTree>
    <p:extLst>
      <p:ext uri="{BB962C8B-B14F-4D97-AF65-F5344CB8AC3E}">
        <p14:creationId xmlns:p14="http://schemas.microsoft.com/office/powerpoint/2010/main" val="578782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52412-C932-D635-9E35-9431E5C8D9DE}"/>
              </a:ext>
            </a:extLst>
          </p:cNvPr>
          <p:cNvSpPr>
            <a:spLocks noGrp="1"/>
          </p:cNvSpPr>
          <p:nvPr>
            <p:ph type="title"/>
          </p:nvPr>
        </p:nvSpPr>
        <p:spPr/>
        <p:txBody>
          <a:bodyPr>
            <a:normAutofit/>
          </a:bodyPr>
          <a:lstStyle/>
          <a:p>
            <a:r>
              <a:rPr lang="en-US" sz="4000" dirty="0"/>
              <a:t>Law and code of conduct Netherlands (2)</a:t>
            </a:r>
          </a:p>
        </p:txBody>
      </p:sp>
      <p:sp>
        <p:nvSpPr>
          <p:cNvPr id="3" name="Content Placeholder 2">
            <a:extLst>
              <a:ext uri="{FF2B5EF4-FFF2-40B4-BE49-F238E27FC236}">
                <a16:creationId xmlns:a16="http://schemas.microsoft.com/office/drawing/2014/main" id="{85E6056D-2D7E-17E1-BB6E-D1FD8FA17DCF}"/>
              </a:ext>
            </a:extLst>
          </p:cNvPr>
          <p:cNvSpPr>
            <a:spLocks noGrp="1"/>
          </p:cNvSpPr>
          <p:nvPr>
            <p:ph idx="1"/>
          </p:nvPr>
        </p:nvSpPr>
        <p:spPr>
          <a:xfrm>
            <a:off x="838200" y="1585519"/>
            <a:ext cx="10515600" cy="4591444"/>
          </a:xfrm>
        </p:spPr>
        <p:txBody>
          <a:bodyPr>
            <a:normAutofit fontScale="92500"/>
          </a:bodyPr>
          <a:lstStyle/>
          <a:p>
            <a:pPr marL="0" indent="0">
              <a:buNone/>
            </a:pPr>
            <a:r>
              <a:rPr lang="en-US" b="1" dirty="0"/>
              <a:t>Article 165 Criminal Procedure</a:t>
            </a:r>
            <a:r>
              <a:rPr lang="en-US" dirty="0"/>
              <a:t>: </a:t>
            </a:r>
            <a:br>
              <a:rPr lang="en-US" dirty="0"/>
            </a:br>
            <a:r>
              <a:rPr lang="en-US" dirty="0"/>
              <a:t>1. Anyone, summoned by law, shall be obliged to give evidence. </a:t>
            </a:r>
            <a:br>
              <a:rPr lang="en-US" dirty="0"/>
            </a:br>
            <a:r>
              <a:rPr lang="en-US" dirty="0"/>
              <a:t>2.From this obligation may excused: </a:t>
            </a:r>
            <a:br>
              <a:rPr lang="en-US" dirty="0"/>
            </a:br>
            <a:r>
              <a:rPr lang="en-US" dirty="0"/>
              <a:t>[..]</a:t>
            </a:r>
            <a:br>
              <a:rPr lang="en-US" dirty="0"/>
            </a:br>
            <a:r>
              <a:rPr lang="en-US" dirty="0"/>
              <a:t>b. those who are sworn to secrecy by reason of their office, profession or employment in respect of anything entrusted to them in that capacity. </a:t>
            </a:r>
            <a:br>
              <a:rPr lang="en-US" dirty="0"/>
            </a:br>
            <a:endParaRPr lang="en-US" dirty="0"/>
          </a:p>
          <a:p>
            <a:pPr marL="0" indent="0">
              <a:buNone/>
            </a:pPr>
            <a:r>
              <a:rPr lang="en-US" b="1" dirty="0"/>
              <a:t>Article 218 Criminal procedure:</a:t>
            </a:r>
            <a:br>
              <a:rPr lang="en-US" b="1" dirty="0"/>
            </a:br>
            <a:r>
              <a:rPr lang="en-US" dirty="0"/>
              <a:t>Persons who by reason of their status, their profession or their office are under an obligation of secrecy may also refrain from giving evidence or answering certain questions, but only in respect of matters which have been entrusted to them as such.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05909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9ACEF8-ED68-E0CF-D43E-29D2703EE868}"/>
              </a:ext>
            </a:extLst>
          </p:cNvPr>
          <p:cNvSpPr>
            <a:spLocks noGrp="1"/>
          </p:cNvSpPr>
          <p:nvPr>
            <p:ph idx="1"/>
          </p:nvPr>
        </p:nvSpPr>
        <p:spPr>
          <a:xfrm>
            <a:off x="457200" y="1721796"/>
            <a:ext cx="10896599" cy="4455168"/>
          </a:xfrm>
        </p:spPr>
        <p:txBody>
          <a:bodyPr/>
          <a:lstStyle/>
          <a:p>
            <a:pPr marL="0" indent="0">
              <a:buNone/>
            </a:pPr>
            <a:r>
              <a:rPr lang="en-US" dirty="0"/>
              <a:t>Two specific threats:</a:t>
            </a:r>
          </a:p>
          <a:p>
            <a:pPr marL="0" indent="0">
              <a:buNone/>
            </a:pPr>
            <a:endParaRPr lang="en-US" dirty="0"/>
          </a:p>
          <a:p>
            <a:pPr marL="514350" indent="-514350">
              <a:buAutoNum type="arabicPeriod"/>
            </a:pPr>
            <a:r>
              <a:rPr lang="en-US" dirty="0"/>
              <a:t>Marengo trial; subversion of the rule of law</a:t>
            </a:r>
          </a:p>
          <a:p>
            <a:pPr marL="514350" indent="-514350">
              <a:buAutoNum type="arabicPeriod"/>
            </a:pPr>
            <a:endParaRPr lang="en-US" dirty="0"/>
          </a:p>
          <a:p>
            <a:pPr marL="514350" indent="-514350">
              <a:buAutoNum type="arabicPeriod"/>
            </a:pPr>
            <a:r>
              <a:rPr lang="en-US" dirty="0"/>
              <a:t>fact-finding and the lawyer's role and position in this</a:t>
            </a:r>
          </a:p>
        </p:txBody>
      </p:sp>
    </p:spTree>
    <p:extLst>
      <p:ext uri="{BB962C8B-B14F-4D97-AF65-F5344CB8AC3E}">
        <p14:creationId xmlns:p14="http://schemas.microsoft.com/office/powerpoint/2010/main" val="193711790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331</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Kantoorthema</vt:lpstr>
      <vt:lpstr>                         </vt:lpstr>
      <vt:lpstr>Law and code of conduct Netherlands</vt:lpstr>
      <vt:lpstr>Law and code of conduct Netherlands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Carlien Sluisdom</dc:creator>
  <cp:lastModifiedBy>gebruiker</cp:lastModifiedBy>
  <cp:revision>5</cp:revision>
  <dcterms:created xsi:type="dcterms:W3CDTF">2022-11-09T08:54:09Z</dcterms:created>
  <dcterms:modified xsi:type="dcterms:W3CDTF">2022-11-13T17:07:56Z</dcterms:modified>
</cp:coreProperties>
</file>